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-105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DF36261-DC5B-4A48-B515-5B4D7171C6D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5D93905-EACD-4225-B319-BB5694C33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orepet-ufa.ru/ege/zadaniya-na-nasledovanie-sceplennoe-s-polom.html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следование сцепленное с поло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7015" y="509112"/>
            <a:ext cx="8287386" cy="621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831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704840"/>
            <a:ext cx="11557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Пол </a:t>
            </a: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организма,  соматические клетки которого содержат одинаковую пару половых хромосом (Х и Х) называют «</a:t>
            </a:r>
            <a:r>
              <a:rPr lang="ru-RU" sz="3200" b="0" i="0" dirty="0" err="1" smtClean="0">
                <a:effectLst/>
                <a:latin typeface="Times New Roman" pitchFamily="18" charset="0"/>
                <a:cs typeface="Times New Roman" pitchFamily="18" charset="0"/>
              </a:rPr>
              <a:t>гомогаметным</a:t>
            </a: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» (он ведь образует только одинаковые гаметы), а если пара половых хромосом разная (Х и У) —  «</a:t>
            </a:r>
            <a:r>
              <a:rPr lang="ru-RU" sz="3200" b="0" i="0" dirty="0" err="1" smtClean="0">
                <a:effectLst/>
                <a:latin typeface="Times New Roman" pitchFamily="18" charset="0"/>
                <a:cs typeface="Times New Roman" pitchFamily="18" charset="0"/>
              </a:rPr>
              <a:t>гетерогаметным</a:t>
            </a: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» (то есть, из-за разных половых хромосом такой организм будет образовывать два типа гамет).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Источник материала: </a:t>
            </a: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https://www.biorepet-ufa.ru/ege/zadaniya-na-nasledovanie-sceplennoe-s-polom.html</a:t>
            </a: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Репетитор биологии по </a:t>
            </a:r>
            <a:r>
              <a:rPr lang="ru-RU" sz="3200" b="0" i="0" dirty="0" err="1" smtClean="0">
                <a:effectLst/>
                <a:latin typeface="Times New Roman" pitchFamily="18" charset="0"/>
                <a:cs typeface="Times New Roman" pitchFamily="18" charset="0"/>
              </a:rPr>
              <a:t>Skype</a:t>
            </a: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 - Садыков Борис </a:t>
            </a:r>
            <a:r>
              <a:rPr lang="ru-RU" sz="3200" b="0" i="0" dirty="0" err="1" smtClean="0">
                <a:effectLst/>
                <a:latin typeface="Times New Roman" pitchFamily="18" charset="0"/>
                <a:cs typeface="Times New Roman" pitchFamily="18" charset="0"/>
              </a:rPr>
              <a:t>Фагимович</a:t>
            </a: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Индивидуальные занятия по биологии и генетике.</a:t>
            </a:r>
            <a:endParaRPr lang="ru-RU" sz="3200" b="0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456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biorepet-ufa.ru/wp-content/uploads/2011/10/genetika-pola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3894" y="356506"/>
            <a:ext cx="7215506" cy="603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0195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biorepet-ufa.ru/wp-content/uploads/2011/10/nasledovanie-daltonizm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915" y="518477"/>
            <a:ext cx="10725785" cy="564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6326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</TotalTime>
  <Words>3</Words>
  <Application>Microsoft Office PowerPoint</Application>
  <PresentationFormat>Произвольный</PresentationFormat>
  <Paragraphs>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Аспект</vt:lpstr>
      <vt:lpstr>Слайд 1</vt:lpstr>
      <vt:lpstr>Слайд 2</vt:lpstr>
      <vt:lpstr>Слайд 3</vt:lpstr>
      <vt:lpstr>Слайд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 готов</dc:creator>
  <cp:lastModifiedBy>777</cp:lastModifiedBy>
  <cp:revision>3</cp:revision>
  <dcterms:created xsi:type="dcterms:W3CDTF">2017-02-05T11:34:22Z</dcterms:created>
  <dcterms:modified xsi:type="dcterms:W3CDTF">2017-02-08T11:04:06Z</dcterms:modified>
</cp:coreProperties>
</file>